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6208038" cy="37079238"/>
  <p:notesSz cx="6858000" cy="9144000"/>
  <p:defaultTextStyle>
    <a:defPPr>
      <a:defRPr lang="ja-JP"/>
    </a:defPPr>
    <a:lvl1pPr marL="0" algn="l" defTabSz="3037728" rtl="0" eaLnBrk="1" latinLnBrk="0" hangingPunct="1">
      <a:defRPr kumimoji="1" sz="5980" kern="1200">
        <a:solidFill>
          <a:schemeClr val="tx1"/>
        </a:solidFill>
        <a:latin typeface="+mn-lt"/>
        <a:ea typeface="+mn-ea"/>
        <a:cs typeface="+mn-cs"/>
      </a:defRPr>
    </a:lvl1pPr>
    <a:lvl2pPr marL="1518864" algn="l" defTabSz="3037728" rtl="0" eaLnBrk="1" latinLnBrk="0" hangingPunct="1">
      <a:defRPr kumimoji="1" sz="5980" kern="1200">
        <a:solidFill>
          <a:schemeClr val="tx1"/>
        </a:solidFill>
        <a:latin typeface="+mn-lt"/>
        <a:ea typeface="+mn-ea"/>
        <a:cs typeface="+mn-cs"/>
      </a:defRPr>
    </a:lvl2pPr>
    <a:lvl3pPr marL="3037728" algn="l" defTabSz="3037728" rtl="0" eaLnBrk="1" latinLnBrk="0" hangingPunct="1">
      <a:defRPr kumimoji="1" sz="5980" kern="1200">
        <a:solidFill>
          <a:schemeClr val="tx1"/>
        </a:solidFill>
        <a:latin typeface="+mn-lt"/>
        <a:ea typeface="+mn-ea"/>
        <a:cs typeface="+mn-cs"/>
      </a:defRPr>
    </a:lvl3pPr>
    <a:lvl4pPr marL="4556592" algn="l" defTabSz="3037728" rtl="0" eaLnBrk="1" latinLnBrk="0" hangingPunct="1">
      <a:defRPr kumimoji="1" sz="5980" kern="1200">
        <a:solidFill>
          <a:schemeClr val="tx1"/>
        </a:solidFill>
        <a:latin typeface="+mn-lt"/>
        <a:ea typeface="+mn-ea"/>
        <a:cs typeface="+mn-cs"/>
      </a:defRPr>
    </a:lvl4pPr>
    <a:lvl5pPr marL="6075456" algn="l" defTabSz="3037728" rtl="0" eaLnBrk="1" latinLnBrk="0" hangingPunct="1">
      <a:defRPr kumimoji="1" sz="5980" kern="1200">
        <a:solidFill>
          <a:schemeClr val="tx1"/>
        </a:solidFill>
        <a:latin typeface="+mn-lt"/>
        <a:ea typeface="+mn-ea"/>
        <a:cs typeface="+mn-cs"/>
      </a:defRPr>
    </a:lvl5pPr>
    <a:lvl6pPr marL="7594321" algn="l" defTabSz="3037728" rtl="0" eaLnBrk="1" latinLnBrk="0" hangingPunct="1">
      <a:defRPr kumimoji="1" sz="5980" kern="1200">
        <a:solidFill>
          <a:schemeClr val="tx1"/>
        </a:solidFill>
        <a:latin typeface="+mn-lt"/>
        <a:ea typeface="+mn-ea"/>
        <a:cs typeface="+mn-cs"/>
      </a:defRPr>
    </a:lvl6pPr>
    <a:lvl7pPr marL="9113185" algn="l" defTabSz="3037728" rtl="0" eaLnBrk="1" latinLnBrk="0" hangingPunct="1">
      <a:defRPr kumimoji="1" sz="5980" kern="1200">
        <a:solidFill>
          <a:schemeClr val="tx1"/>
        </a:solidFill>
        <a:latin typeface="+mn-lt"/>
        <a:ea typeface="+mn-ea"/>
        <a:cs typeface="+mn-cs"/>
      </a:defRPr>
    </a:lvl7pPr>
    <a:lvl8pPr marL="10632049" algn="l" defTabSz="3037728" rtl="0" eaLnBrk="1" latinLnBrk="0" hangingPunct="1">
      <a:defRPr kumimoji="1" sz="5980" kern="1200">
        <a:solidFill>
          <a:schemeClr val="tx1"/>
        </a:solidFill>
        <a:latin typeface="+mn-lt"/>
        <a:ea typeface="+mn-ea"/>
        <a:cs typeface="+mn-cs"/>
      </a:defRPr>
    </a:lvl8pPr>
    <a:lvl9pPr marL="12150913" algn="l" defTabSz="3037728" rtl="0" eaLnBrk="1" latinLnBrk="0" hangingPunct="1">
      <a:defRPr kumimoji="1" sz="598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33" d="100"/>
          <a:sy n="33" d="100"/>
        </p:scale>
        <p:origin x="40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53788" cy="2156250"/>
          </a:xfrm>
          <a:prstGeom prst="rect">
            <a:avLst/>
          </a:prstGeom>
        </p:spPr>
        <p:txBody>
          <a:bodyPr wrap="none" lIns="360000" tIns="360000">
            <a:sp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01802" y="34366969"/>
            <a:ext cx="5896809" cy="1974126"/>
          </a:xfrm>
          <a:prstGeom prst="rect">
            <a:avLst/>
          </a:prstGeom>
        </p:spPr>
        <p:txBody>
          <a:bodyPr/>
          <a:lstStyle/>
          <a:p>
            <a:fld id="{825EA498-DF29-4272-B488-F0238400FBFC}" type="datetimeFigureOut">
              <a:rPr kumimoji="1" lang="ja-JP" altLang="en-US" smtClean="0"/>
              <a:t>2014/4/6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81413" y="34366969"/>
            <a:ext cx="8845213" cy="197412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509427" y="34366969"/>
            <a:ext cx="5896809" cy="1974126"/>
          </a:xfrm>
          <a:prstGeom prst="rect">
            <a:avLst/>
          </a:prstGeom>
        </p:spPr>
        <p:txBody>
          <a:bodyPr/>
          <a:lstStyle/>
          <a:p>
            <a:fld id="{FC245CA9-9361-4CED-BCB5-F26B7F0DB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9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038" y="0"/>
            <a:ext cx="3600000" cy="14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2620762" rtl="0" eaLnBrk="1" latinLnBrk="0" hangingPunct="1">
        <a:lnSpc>
          <a:spcPct val="90000"/>
        </a:lnSpc>
        <a:spcBef>
          <a:spcPct val="0"/>
        </a:spcBef>
        <a:buNone/>
        <a:defRPr kumimoji="1" sz="126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5190" indent="-655190" algn="l" defTabSz="2620762" rtl="0" eaLnBrk="1" latinLnBrk="0" hangingPunct="1">
        <a:lnSpc>
          <a:spcPct val="90000"/>
        </a:lnSpc>
        <a:spcBef>
          <a:spcPts val="2866"/>
        </a:spcBef>
        <a:buFont typeface="Arial" panose="020B0604020202020204" pitchFamily="34" charset="0"/>
        <a:buChar char="•"/>
        <a:defRPr kumimoji="1" sz="8025" kern="1200">
          <a:solidFill>
            <a:schemeClr val="tx1"/>
          </a:solidFill>
          <a:latin typeface="+mn-lt"/>
          <a:ea typeface="+mn-ea"/>
          <a:cs typeface="+mn-cs"/>
        </a:defRPr>
      </a:lvl1pPr>
      <a:lvl2pPr marL="1965571" indent="-655190" algn="l" defTabSz="2620762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kumimoji="1" sz="6879" kern="1200">
          <a:solidFill>
            <a:schemeClr val="tx1"/>
          </a:solidFill>
          <a:latin typeface="+mn-lt"/>
          <a:ea typeface="+mn-ea"/>
          <a:cs typeface="+mn-cs"/>
        </a:defRPr>
      </a:lvl2pPr>
      <a:lvl3pPr marL="3275952" indent="-655190" algn="l" defTabSz="2620762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kumimoji="1" sz="5732" kern="1200">
          <a:solidFill>
            <a:schemeClr val="tx1"/>
          </a:solidFill>
          <a:latin typeface="+mn-lt"/>
          <a:ea typeface="+mn-ea"/>
          <a:cs typeface="+mn-cs"/>
        </a:defRPr>
      </a:lvl3pPr>
      <a:lvl4pPr marL="4586333" indent="-655190" algn="l" defTabSz="2620762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4pPr>
      <a:lvl5pPr marL="5896714" indent="-655190" algn="l" defTabSz="2620762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5pPr>
      <a:lvl6pPr marL="7207095" indent="-655190" algn="l" defTabSz="2620762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6pPr>
      <a:lvl7pPr marL="8517476" indent="-655190" algn="l" defTabSz="2620762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7pPr>
      <a:lvl8pPr marL="9827857" indent="-655190" algn="l" defTabSz="2620762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8pPr>
      <a:lvl9pPr marL="11138238" indent="-655190" algn="l" defTabSz="2620762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20762" rtl="0" eaLnBrk="1" latinLnBrk="0" hangingPunct="1"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1pPr>
      <a:lvl2pPr marL="1310381" algn="l" defTabSz="2620762" rtl="0" eaLnBrk="1" latinLnBrk="0" hangingPunct="1"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2pPr>
      <a:lvl3pPr marL="2620762" algn="l" defTabSz="2620762" rtl="0" eaLnBrk="1" latinLnBrk="0" hangingPunct="1"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3pPr>
      <a:lvl4pPr marL="3931143" algn="l" defTabSz="2620762" rtl="0" eaLnBrk="1" latinLnBrk="0" hangingPunct="1"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4pPr>
      <a:lvl5pPr marL="5241524" algn="l" defTabSz="2620762" rtl="0" eaLnBrk="1" latinLnBrk="0" hangingPunct="1"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5pPr>
      <a:lvl6pPr marL="6551905" algn="l" defTabSz="2620762" rtl="0" eaLnBrk="1" latinLnBrk="0" hangingPunct="1"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6pPr>
      <a:lvl7pPr marL="7862286" algn="l" defTabSz="2620762" rtl="0" eaLnBrk="1" latinLnBrk="0" hangingPunct="1"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7pPr>
      <a:lvl8pPr marL="9172666" algn="l" defTabSz="2620762" rtl="0" eaLnBrk="1" latinLnBrk="0" hangingPunct="1"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8pPr>
      <a:lvl9pPr marL="10483047" algn="l" defTabSz="2620762" rtl="0" eaLnBrk="1" latinLnBrk="0" hangingPunct="1">
        <a:defRPr kumimoji="1" sz="51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0"/>
            <a:ext cx="2565400" cy="1517678"/>
          </a:xfrm>
        </p:spPr>
        <p:txBody>
          <a:bodyPr wrap="none" lIns="360000" tIns="360000">
            <a:spAutoFit/>
          </a:bodyPr>
          <a:lstStyle/>
          <a:p>
            <a:r>
              <a:rPr kumimoji="1" lang="en-US" altLang="ja-JP" sz="8000" dirty="0" smtClean="0">
                <a:latin typeface="Arial Black" panose="020B0A04020102020204" pitchFamily="34" charset="0"/>
              </a:rPr>
              <a:t>P00</a:t>
            </a:r>
            <a:endParaRPr kumimoji="1" lang="ja-JP" altLang="en-US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Arial Black</vt:lpstr>
      <vt:lpstr>Calibri</vt:lpstr>
      <vt:lpstr>Calibri Light</vt:lpstr>
      <vt:lpstr>Office テーマ</vt:lpstr>
      <vt:lpstr>P00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P00</dc:title>
  <dc:creator>Yoshiyuki Komoda</dc:creator>
  <cp:lastModifiedBy>Yoshiyuki Komoda</cp:lastModifiedBy>
  <cp:revision>1</cp:revision>
  <dcterms:created xsi:type="dcterms:W3CDTF">2014-04-06T02:00:59Z</dcterms:created>
  <dcterms:modified xsi:type="dcterms:W3CDTF">2014-04-06T02:08:36Z</dcterms:modified>
</cp:coreProperties>
</file>