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AA2B4-CD9D-490D-B612-0D6B5AC61EC7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D9054-355E-47DD-957C-8A80019C1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53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grpSp>
            <p:nvGrpSpPr>
              <p:cNvPr id="16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" name="Line 56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7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Line 63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Line 64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Arc 6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  <p:grpSp>
          <p:nvGrpSpPr>
            <p:cNvPr id="7" name="Group 75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" name="Arc 69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69" name="Rectangle 7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8BAE03-0E38-4135-9B54-05240FA233B5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0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1" name="Rectangle 7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17768F-FBAF-45D4-9D4A-9001B3099915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83869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4DCA85-EA7B-426F-8EF9-4CEA8962B47C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D2B07A-4446-4FE0-9067-98A0C5CF9AA6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8483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C229A2-B6F0-46A1-8CB5-3FD4C7CC3043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F2F208-2DBD-4813-9385-0F96F87E83C0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064912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70E00E-393C-401E-8650-A51C4F64EB1C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7CF7EC-32B9-4881-840B-037988702401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36207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3A54D6-10FC-4A4E-ADD7-3F7F8CE1EB1E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C636AE-3687-44FA-8A8E-9B688CF5F1F3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340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22E960-BFEC-4227-9209-778D8DA73D1A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28F3FF-8979-4C76-A9EA-B7D2B75808FD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6914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6F0C84-1676-4982-83B0-45765CF3BD5C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B373F4-DC2F-46CE-BAEB-682552B5FDA9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2848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9A329B-E9E9-4574-BC31-8026E52F3F82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EDD33B-F630-4E72-982C-F8C3501C8AF6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246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1EE84E-4A39-42E6-950E-F44251162773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9DB1FC-38D8-4645-B6F3-BBD4EDB5AFD8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86628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6B4AA9-D40B-4D1F-9B2D-1E985C9B5EE5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1A5C0-279D-4963-A4EF-94F207BA8295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4855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C9E2E3-116C-4835-BD51-3A04DE3D5220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CD3A5D-A56D-4E29-86AB-37C1F9CA5186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8115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61DEA5-EFD7-4A36-8730-0E2DC0B6AD7C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990D6-18F7-4520-BA6F-1226343723FB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2495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BC77E4-4D36-4807-81D4-03139E4107D8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3E2847-9781-42E3-B3B9-DB9ADD1F0D5B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81026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820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3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20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66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820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</p:grpSp>
      <p:sp>
        <p:nvSpPr>
          <p:cNvPr id="819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819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858A9E-C81E-4D1E-93C8-A6A23C867CA1}" type="datetime1"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2018/11/22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t>proposal making kit by Kobe Univ.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A9EF74-3410-4083-B8AC-019C7AC87F21}" type="slidenum"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36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pre-training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0740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Question(s)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research question(s) is</a:t>
            </a:r>
          </a:p>
          <a:p>
            <a:pPr lvl="1"/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195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Background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problem(s)?</a:t>
            </a:r>
          </a:p>
          <a:p>
            <a:pPr lvl="1"/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2119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Significance 1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Studies similar to the research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4635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Significance 2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research’s o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riginality is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35009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 1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Sources &amp; Structure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0398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 2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Methods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making kit by Kobe Univ.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B41D-D5C6-4E3A-9380-975267B84F9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0505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102</Words>
  <Application>Microsoft Office PowerPoint</Application>
  <PresentationFormat>画面に合わせる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游ゴシック</vt:lpstr>
      <vt:lpstr>Tahoma</vt:lpstr>
      <vt:lpstr>Times New Roman</vt:lpstr>
      <vt:lpstr>Wingdings</vt:lpstr>
      <vt:lpstr>Blueprint</vt:lpstr>
      <vt:lpstr>Proposal making kit</vt:lpstr>
      <vt:lpstr>Research Question(s)</vt:lpstr>
      <vt:lpstr>Research Background</vt:lpstr>
      <vt:lpstr>Research Significance 1</vt:lpstr>
      <vt:lpstr>Research Significance 2</vt:lpstr>
      <vt:lpstr>Research Methodology 1</vt:lpstr>
      <vt:lpstr>Research Methodology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making kit</dc:title>
  <dc:creator>KAWABATA KOJI</dc:creator>
  <cp:lastModifiedBy>KAWABATA KOJI</cp:lastModifiedBy>
  <cp:revision>6</cp:revision>
  <dcterms:created xsi:type="dcterms:W3CDTF">2018-07-20T02:07:43Z</dcterms:created>
  <dcterms:modified xsi:type="dcterms:W3CDTF">2018-11-21T15:42:36Z</dcterms:modified>
</cp:coreProperties>
</file>