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タイトルなしのセクション" id="{B89EC99A-0103-4039-B366-4384CB0FD270}">
          <p14:sldIdLst>
            <p14:sldId id="25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90" y="3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2544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5777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1624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4775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0610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5631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5432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2261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1389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8150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9916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F85750-7694-43BE-985E-621B528D0B5E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64B52-1CB7-49A7-BA30-225E9AD3DB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8317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0" y="55409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/>
              <a:t>発表タイトル</a:t>
            </a:r>
            <a:endParaRPr kumimoji="1" lang="ja-JP" altLang="en-US" sz="28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812404" y="578629"/>
            <a:ext cx="6331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　○発表者（所属）、共著者（所属）・・・・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FFEB167-E109-475F-B87D-0A12F3BD991E}"/>
              </a:ext>
            </a:extLst>
          </p:cNvPr>
          <p:cNvSpPr txBox="1"/>
          <p:nvPr/>
        </p:nvSpPr>
        <p:spPr>
          <a:xfrm>
            <a:off x="0" y="242088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dirty="0"/>
              <a:t>発表内容（目的、実験方法、結果、まとめなどの項目に分け</a:t>
            </a:r>
            <a:r>
              <a:rPr lang="ja-JP" altLang="en-US" sz="2000" dirty="0"/>
              <a:t>、</a:t>
            </a:r>
            <a:endParaRPr lang="en-US" altLang="ja-JP" sz="2000" dirty="0"/>
          </a:p>
          <a:p>
            <a:pPr algn="ctr"/>
            <a:r>
              <a:rPr lang="ja-JP" altLang="en-US" sz="2000" dirty="0"/>
              <a:t>初めて見た人でも一目</a:t>
            </a:r>
            <a:r>
              <a:rPr kumimoji="1" lang="ja-JP" altLang="en-US" sz="2000" dirty="0"/>
              <a:t>で見て内容が理解できるように工夫してください。</a:t>
            </a:r>
            <a:r>
              <a:rPr kumimoji="1" lang="ja-JP" altLang="en-US" sz="2000" dirty="0" smtClean="0"/>
              <a:t>）</a:t>
            </a:r>
            <a:endParaRPr kumimoji="1" lang="en-US" altLang="ja-JP" sz="2000" dirty="0" smtClean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436639" y="5373216"/>
            <a:ext cx="42707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solidFill>
                  <a:srgbClr val="FF0000"/>
                </a:solidFill>
              </a:rPr>
              <a:t>ファイル名</a:t>
            </a:r>
            <a:r>
              <a:rPr kumimoji="1" lang="ja-JP" altLang="en-US" dirty="0" smtClean="0">
                <a:solidFill>
                  <a:srgbClr val="FF0000"/>
                </a:solidFill>
              </a:rPr>
              <a:t>は　大学名</a:t>
            </a:r>
            <a:r>
              <a:rPr kumimoji="1" lang="en-US" altLang="ja-JP" dirty="0" smtClean="0">
                <a:solidFill>
                  <a:srgbClr val="FF0000"/>
                </a:solidFill>
              </a:rPr>
              <a:t>_</a:t>
            </a:r>
            <a:r>
              <a:rPr kumimoji="1" lang="ja-JP" altLang="en-US" dirty="0" smtClean="0">
                <a:solidFill>
                  <a:srgbClr val="FF0000"/>
                </a:solidFill>
              </a:rPr>
              <a:t>発表者名とすること</a:t>
            </a:r>
            <a:endParaRPr kumimoji="1" lang="en-US" altLang="ja-JP" dirty="0" smtClean="0">
              <a:solidFill>
                <a:srgbClr val="FF0000"/>
              </a:solidFill>
            </a:endParaRPr>
          </a:p>
          <a:p>
            <a:r>
              <a:rPr lang="ja-JP" altLang="en-US" dirty="0" smtClean="0">
                <a:solidFill>
                  <a:srgbClr val="FF0000"/>
                </a:solidFill>
              </a:rPr>
              <a:t>　　　　　　例：　磁気大学</a:t>
            </a:r>
            <a:r>
              <a:rPr lang="en-US" altLang="ja-JP" dirty="0" smtClean="0">
                <a:solidFill>
                  <a:srgbClr val="FF0000"/>
                </a:solidFill>
              </a:rPr>
              <a:t>_</a:t>
            </a:r>
            <a:r>
              <a:rPr lang="ja-JP" altLang="en-US" dirty="0" smtClean="0">
                <a:solidFill>
                  <a:srgbClr val="FF0000"/>
                </a:solidFill>
              </a:rPr>
              <a:t>分離太郎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8748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75</Words>
  <Application>Microsoft Office PowerPoint</Application>
  <PresentationFormat>画面に合わせる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ＭＳ Ｐゴシック</vt:lpstr>
      <vt:lpstr>Arial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analysys</dc:creator>
  <cp:lastModifiedBy>Ikko Ihara</cp:lastModifiedBy>
  <cp:revision>48</cp:revision>
  <dcterms:created xsi:type="dcterms:W3CDTF">2018-09-07T00:14:10Z</dcterms:created>
  <dcterms:modified xsi:type="dcterms:W3CDTF">2023-08-09T02:37:01Z</dcterms:modified>
</cp:coreProperties>
</file>