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B89EC99A-0103-4039-B366-4384CB0FD270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54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15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91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7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62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77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61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63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43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26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38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5750-7694-43BE-985E-621B528D0B5E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3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554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発表タイトル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12404" y="578629"/>
            <a:ext cx="6331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○発表者（所属）、共著者（所属）・・・・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FFEB167-E109-475F-B87D-0A12F3BD991E}"/>
              </a:ext>
            </a:extLst>
          </p:cNvPr>
          <p:cNvSpPr txBox="1"/>
          <p:nvPr/>
        </p:nvSpPr>
        <p:spPr>
          <a:xfrm>
            <a:off x="0" y="242088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発表内容（目的、実験方法、結果、まとめなどの項目に分け</a:t>
            </a:r>
            <a:r>
              <a:rPr lang="ja-JP" altLang="en-US" sz="2000" dirty="0"/>
              <a:t>、</a:t>
            </a:r>
            <a:endParaRPr lang="en-US" altLang="ja-JP" sz="2000" dirty="0"/>
          </a:p>
          <a:p>
            <a:pPr algn="ctr"/>
            <a:r>
              <a:rPr lang="ja-JP" altLang="en-US" sz="2000" dirty="0"/>
              <a:t>初めて見た人でも一目</a:t>
            </a:r>
            <a:r>
              <a:rPr kumimoji="1" lang="ja-JP" altLang="en-US" sz="2000" dirty="0"/>
              <a:t>で見て内容が理解できるように工夫してください。</a:t>
            </a:r>
            <a:r>
              <a:rPr kumimoji="1" lang="ja-JP" altLang="en-US" sz="2000" dirty="0" smtClean="0"/>
              <a:t>）</a:t>
            </a:r>
            <a:endParaRPr kumimoji="1" lang="en-US" altLang="ja-JP" sz="20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6639" y="5373216"/>
            <a:ext cx="4270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ファイル名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は　大学名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kumimoji="1" lang="ja-JP" altLang="en-US" dirty="0" smtClean="0">
                <a:solidFill>
                  <a:srgbClr val="FF0000"/>
                </a:solidFill>
              </a:rPr>
              <a:t>発表者名とすること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　　　　　　例：　磁気大学</a:t>
            </a:r>
            <a:r>
              <a:rPr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分離太郎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74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75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analysys</dc:creator>
  <cp:lastModifiedBy>Ikko Ihara</cp:lastModifiedBy>
  <cp:revision>48</cp:revision>
  <dcterms:created xsi:type="dcterms:W3CDTF">2018-09-07T00:14:10Z</dcterms:created>
  <dcterms:modified xsi:type="dcterms:W3CDTF">2023-08-09T02:37:01Z</dcterms:modified>
</cp:coreProperties>
</file>